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260" r:id="rId27"/>
    <p:sldId id="261" r:id="rId28"/>
    <p:sldId id="262" r:id="rId29"/>
    <p:sldId id="263" r:id="rId30"/>
    <p:sldId id="569" r:id="rId31"/>
    <p:sldId id="571" r:id="rId32"/>
    <p:sldId id="296" r:id="rId33"/>
    <p:sldId id="278" r:id="rId34"/>
    <p:sldId id="282" r:id="rId35"/>
    <p:sldId id="279" r:id="rId36"/>
    <p:sldId id="570" r:id="rId37"/>
    <p:sldId id="559"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4A8CD5-2546-4E8E-9F94-F5E2366C38B1}" v="7" dt="2024-02-14T20:06:42.22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86755" autoAdjust="0"/>
  </p:normalViewPr>
  <p:slideViewPr>
    <p:cSldViewPr snapToGrid="0">
      <p:cViewPr>
        <p:scale>
          <a:sx n="25" d="100"/>
          <a:sy n="25" d="100"/>
        </p:scale>
        <p:origin x="988" y="232"/>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a:p>
            <a:endParaRPr lang="en-US" dirty="0"/>
          </a:p>
          <a:p>
            <a:r>
              <a:rPr lang="en-US" dirty="0"/>
              <a:t>And we better test this so we know it's right!  (Confession from Prof. Wand: I got it wrong the first time, so I wrote a test to make sure that the corrected version was correct!)</a:t>
            </a:r>
          </a:p>
        </p:txBody>
      </p:sp>
    </p:spTree>
    <p:extLst>
      <p:ext uri="{BB962C8B-B14F-4D97-AF65-F5344CB8AC3E}">
        <p14:creationId xmlns:p14="http://schemas.microsoft.com/office/powerpoint/2010/main" val="3007169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700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endParaRPr lang="en-US"/>
          </a:p>
          <a:p>
            <a:r>
              <a:rPr lang="en-US"/>
              <a:t>You </a:t>
            </a:r>
            <a:r>
              <a:rPr lang="en-US" dirty="0"/>
              <a:t>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logs </a:t>
            </a:r>
            <a:r>
              <a:rPr lang="en-US" i="1" dirty="0"/>
              <a:t>all</a:t>
            </a:r>
            <a:r>
              <a:rPr lang="en-US" dirty="0"/>
              <a:t> calls to that method of that object or module</a:t>
            </a:r>
          </a:p>
          <a:p>
            <a:r>
              <a:rPr lang="en-US" dirty="0"/>
              <a:t>The call to the original still gets made, unless the spy explicitly supplies a substitute</a:t>
            </a:r>
          </a:p>
          <a:p>
            <a:pPr lvl="1"/>
            <a:r>
              <a:rPr lang="en-US" dirty="0"/>
              <a:t>we'll illustrate this a few slides from now.</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400" y="3764845"/>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lstStyle/>
          <a:p>
            <a:r>
              <a:rPr lang="en-US" dirty="0"/>
              <a:t>Next step: define a mock for the </a:t>
            </a:r>
            <a:r>
              <a:rPr lang="en-US" dirty="0" err="1"/>
              <a:t>axios</a:t>
            </a:r>
            <a:r>
              <a:rPr lang="en-US"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lstStyle/>
          <a:p>
            <a:r>
              <a:rPr lang="en-US"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lstStyle/>
          <a:p>
            <a:r>
              <a:rPr lang="en-US"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26</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27</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28</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29</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34</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35</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37</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21291</TotalTime>
  <Words>6632</Words>
  <Application>Microsoft Office PowerPoint</Application>
  <PresentationFormat>Custom</PresentationFormat>
  <Paragraphs>540</Paragraphs>
  <Slides>37</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54</cp:revision>
  <dcterms:modified xsi:type="dcterms:W3CDTF">2024-02-15T03:24:18Z</dcterms:modified>
</cp:coreProperties>
</file>